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0.43127962085308058</c:v>
                </c:pt>
                <c:pt idx="1">
                  <c:v>0.56635071090047395</c:v>
                </c:pt>
                <c:pt idx="2">
                  <c:v>0</c:v>
                </c:pt>
                <c:pt idx="3">
                  <c:v>2.3696682464454978E-3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0.8481675392670156</c:v>
                </c:pt>
                <c:pt idx="1">
                  <c:v>0.15183246073298429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3.3175355450236969E-2</c:v>
                </c:pt>
                <c:pt idx="1">
                  <c:v>8.5308056872037921E-2</c:v>
                </c:pt>
                <c:pt idx="2">
                  <c:v>0.23933649289099529</c:v>
                </c:pt>
                <c:pt idx="3">
                  <c:v>0.64218009478672977</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0.91232227488151663</c:v>
                </c:pt>
                <c:pt idx="1">
                  <c:v>1.421800947867299E-2</c:v>
                </c:pt>
                <c:pt idx="2">
                  <c:v>1.8957345971563979E-2</c:v>
                </c:pt>
                <c:pt idx="3">
                  <c:v>1.421800947867299E-2</c:v>
                </c:pt>
                <c:pt idx="4">
                  <c:v>0</c:v>
                </c:pt>
                <c:pt idx="5">
                  <c:v>4.0284360189573459E-2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0.26265060240963861</c:v>
                </c:pt>
                <c:pt idx="1">
                  <c:v>0</c:v>
                </c:pt>
                <c:pt idx="2">
                  <c:v>0.67469879518072284</c:v>
                </c:pt>
                <c:pt idx="3">
                  <c:v>4.8192771084337336E-3</c:v>
                </c:pt>
                <c:pt idx="4">
                  <c:v>9.6385542168674707E-3</c:v>
                </c:pt>
                <c:pt idx="5">
                  <c:v>9.6385542168674707E-3</c:v>
                </c:pt>
                <c:pt idx="6">
                  <c:v>0</c:v>
                </c:pt>
                <c:pt idx="7">
                  <c:v>1.204819277108434E-2</c:v>
                </c:pt>
                <c:pt idx="8">
                  <c:v>2.6506024096385541E-2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32</c:v>
                </c:pt>
                <c:pt idx="4" formatCode="0">
                  <c:v>6</c:v>
                </c:pt>
                <c:pt idx="5" formatCode="0">
                  <c:v>11</c:v>
                </c:pt>
                <c:pt idx="6"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13</c:v>
                </c:pt>
                <c:pt idx="1">
                  <c:v>29</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6.3706032496068019</c:v>
                </c:pt>
                <c:pt idx="1">
                  <c:v>5.6863096975183387</c:v>
                </c:pt>
                <c:pt idx="2">
                  <c:v>5.3370802991293864</c:v>
                </c:pt>
                <c:pt idx="3" formatCode="General">
                  <c:v>6.568314157459807</c:v>
                </c:pt>
                <c:pt idx="4">
                  <c:v>6.8746941055668156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7.6374498808406006</c:v>
                </c:pt>
                <c:pt idx="1">
                  <c:v>6.9467437999047208</c:v>
                </c:pt>
                <c:pt idx="2">
                  <c:v>6.5806743221252262</c:v>
                </c:pt>
                <c:pt idx="3" formatCode="General">
                  <c:v>7.689499552812527</c:v>
                </c:pt>
                <c:pt idx="4">
                  <c:v>7.8721651381573796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8.5036610910934254</c:v>
                </c:pt>
                <c:pt idx="1">
                  <c:v>9.2283227185067496</c:v>
                </c:pt>
                <c:pt idx="2">
                  <c:v>8.1620631284973619</c:v>
                </c:pt>
                <c:pt idx="3">
                  <c:v>8.283645557821627</c:v>
                </c:pt>
                <c:pt idx="4">
                  <c:v>9.3898862011433959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9.1125653313527284</c:v>
                </c:pt>
                <c:pt idx="2">
                  <c:v>8.2027226053960973</c:v>
                </c:pt>
                <c:pt idx="3">
                  <c:v>8.3386185474182799</c:v>
                </c:pt>
                <c:pt idx="4">
                  <c:v>9.4537424228622822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6.0229592739177802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0.26628261629582983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0.16404816985850701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1.7126395288939751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0.16404816985850701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0.58842384944293613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0.79538237629318864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6.0119648746281964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0.28959920832713504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0.15711553238479414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1.640263781043739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0.15711553238479326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0.56355719452936448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4.0215380160349312E-2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6.3706032496068019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0.31535693981692692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0.19940207853537828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2.0817293002284689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0.19940207853537828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0.71523467003570396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0.49075006829230894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5.6863096975183387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7.1161227274899259</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0.2449732838825458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0.12470300009162694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1.3018815602319536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0.12470300009162649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0.44729678736609646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1.6081277074583262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3.1030243069288059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0.12311661413585462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0.2040077305946113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5.6875830020683082E-2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0.59377556492153261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5.6875830020683082E-2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0.18700490368414791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9.2283227185067496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3.8639622851244226E-2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0.30718445456588839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8.5640729260422432E-2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0.89407701616672064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8.5640729260420656E-2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0.30718445456588839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0.34116267159839886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8.133003958956099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0.20853521909614159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0.10390844823925338</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1.0847894005405143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0.10390844823925249</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0.37270887663860464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0.2401465950751227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8.2362084050187931</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0.35301888564465678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0.14318092179502884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1.4947884311123083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0.14318092179502884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0.51357518491115073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1.6558531595718655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5.3370802991293864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0.15350770907063271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0.24219122980123764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6.7521104119567354E-2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0.70491071036927266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6.7521104119567354E-2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0.24219122980123764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0.29991385985901253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8.6590966763997184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7.7876171110142121</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1.2776256137030373E-3</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0.204989089794827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5.71494256285483E-2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0.59663186410098845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5.71494256285483E-2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0.204989089794827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2.5747684215247091E-3</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9.322857431608913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0.47446280979588362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0.1752018735186418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1.8290826065485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0.1752018735186418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0.62843103299702907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0.57470724676315044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5.9430529052055734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0.42565243676525721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0.12998940517552793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1.3570708763958779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0.12998940517552882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0.46625857664949066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8.7013997321289338E-2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7.8717440223400406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0.28252100988751216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9.6493433814242024E-2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1.0073777060208711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9.6493433814240248E-2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0.34611198539987242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0.25919179252871238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8.1620631284973619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0.13767182183021465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0.40717990338288956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0.11351871277203429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1.1851191935285321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0.11351871277203429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0.40717990338288956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0.27424049936081829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7.6383680674191767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8.3505376163342255</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6.4529419491066164E-3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0.24743650715791077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6.8983448230156341E-2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0.72017737461063192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6.8983448230156341E-2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0.24743650715791077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0.23094891483960289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8.4244205003539498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7.4702795406860645E-2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6.4612746037175484E-2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0.6745478662096609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6.4612746037175484E-2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0.23175924960983352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0.1018429742836009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8.662027429898048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3.7030343563351664E-2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0.2548809008537809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7.1058889534363345E-2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0.7418446862334811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7.1058889534363345E-2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0.2548809008537809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0.12561310792019142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7.9651649187506788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8.0863681582075309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0.30649930046277962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0.10148733007120558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1.0595132716919098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0.10148733007120647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0.36402457571877633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0.65851508064488051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7.1589656943154356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8.0085144514784545E-2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0.2966950036445386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8.2716348768201442E-2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0.86354690033048698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8.2716348768201442E-2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0.2966950036445386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7.2596191818988132E-2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8.2341576151876197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5.9625834355822249E-2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0.21113996254198142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5.8864242963293734E-2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0.6145343128442633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5.8864242963293734E-2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0.21113996254198142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0.17834918341923611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8.7767570546663904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0.20176650598130141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7.8942198961975407E-2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0.82414531388374712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7.8942198961975407E-2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0.28315751792148092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0.1228238454270425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8.1755922686606812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8.024003033301387</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0.25320294005014343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0.32412218834897022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9.036284280373863E-2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0.94337520901571992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9.036284280373863E-2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0.32412218834896933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0.54872608185809746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7.3433630173025577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0.1479225425929549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6.4860774341827465E-2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0.67713724638499784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6.4860774341827465E-2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0.23264890153292583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0.26529379809934284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8.3929740517395146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0.20817171392943123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0.29165294976940093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8.1310661844859133E-2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0.84887172905462727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8.1310661844859133E-2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0.29165294976940093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0.45743112156845278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6.8261793528779773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0.20726484642582221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8.9047058324454476E-2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0.9296386064515394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8.9047058324453587E-2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0.31940260525940722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0.2569260460011531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7.5058921324382277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2.529150294167426E-2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0.24648072183399616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6.871698242780333E-2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0.71739550958523779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6.871698242780333E-2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0.24648072183399705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0.47317462650686082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7.9559690777770156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8.8212877555891467E-2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0.21182873079854581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5.905626640362982E-2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0.61653901021258761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5.905626640362982E-2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0.21182873079854581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0.40964673382852901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8.7537573998310272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0.12366732822020943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4.2612276917338932E-2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0.44486610199771093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4.2612276917338932E-2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0.15284583813922481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2.2110080384010189E-2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9.3898862011433959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7.5315090288371307</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0.21204306399672657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0.43310034275763076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0.12074513747487359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1.2605620382084481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0.12074513747487359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0.43310034275763165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0.11458777331129077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8.2350852708444418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0.16841557254815864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2.5957303476506803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0.24863656700326153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0.17417745911549432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7.5114065355294626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0.10573841283635677</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0.57616140690781137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0.16062949256018477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1.6769490248018535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0.16062949256018477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0.54522870453479477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8.5036610910934254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0.44138181102815999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0.58447767135930739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0.1629480049124945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1.7011539635477106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0.16294800491249539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0.51362632838918643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8.283645557821627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1.0831052130563892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0.54001204471415054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0.15055132065223642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1.5717343454584167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0.15055132065223553</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0.54001204471415143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0.10142433959045327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6.8746941055668156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0.52689008150875782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0.19859262802732758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2.0732787522097444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0.19859262802732669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0.7123312546285554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0.43722106912937519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5.7805616121670029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0.54527779346229011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0.23951280862793745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2.5004796096562547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0.23951280862793745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0.44360658747405779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6.659272997399527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0.15433633533940583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9.4074210964767424E-2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0.98212136402822914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9.4074210964767424E-2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0.33743448279209698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0.50695208688021687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6.5366835867995556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0.93907069805250565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0.46719969613410317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0.13025178225153411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1.3598100557005353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0.13025178225153411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0.46719969613410406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0.14518167393866754</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7.7217896342711896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0.14639768827246069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0.3670868570581538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0.10234107121339875</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1.0684262076230091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0.10234107121339875</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0.36708685705815469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0.43177287065057257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5.6153402848458356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9.471719514319954E-2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8.9390756189152043E-2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0.93322676320808462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8.9390756189152043E-2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0.32063541401774298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0.54453023550917212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6.1986978683788037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8.3452505061929916E-2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0.12280897972948202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1.2821082574054863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0.12280897972948246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0.44050313186004608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0.60969599471992719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4.3236736271233873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0.43942335611152039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0.14205406577699975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1.4830242147756598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0.14205406577700064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0.50953326870770965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0.58562148575740558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5.9488931823816866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0.21187292108248634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0.15609421912820487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4.3517901250462288E-2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0.4543206910526969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4.3517901250462288E-2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0.15609421912820487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0.15372656906424176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8.736437854378579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0.24756163362952943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0.11958859861136162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1.2484879371925048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0.11958859861136162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0.42895195725180812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0.43596635567728192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7.4060251243611148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1.6971760195194889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0.41301334692806524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0.11514503321853642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1.2020977473626377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0.11514503321853642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0.41301334692806524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0.30175276682799712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6.1285009596564537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0.7050475896095163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0.45291464479733534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0.12626921674139968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1.3182326389884258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0.12626921674139879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0.45291464479733357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1.7706373850296941E-2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7.5827879762012387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0.25286046785560234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0.13960367668293827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1.4574425016283588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0.13960367668293827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0.50074397599811071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0.87253512856757887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6.568314157459807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0.15230258195693835</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0.36792787438783403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0.10257554055702567</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1.070874034176363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0.10257554055702567</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0.36792787438783403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0.8665709264107333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6.0661938446397192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8.7219386708926478</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0.23355113336239341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6.721770670436733E-2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0.70174328456570834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6.721770670436733E-2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0.24110297459474594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9.4487709585608926E-2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8.7219386708926478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8.960681640042413</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0.17153382829165054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0.20944837798452021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5.8392641835849801E-2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0.60961086424115507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5.8392641835849801E-2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0.20944837798452021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8.9033940835907543E-2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8.960681640042413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7.7133676594191467</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0.18590523590329777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7.8283711968306413E-2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0.81727080345431347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7.8283711968305525E-2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0.28079559305540158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0.34205509905807929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7.7133676594191467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Princess Alexandra Hospital (76)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Princess Alexandra Hospital (76)</c:v>
                </c:pt>
              </c:strCache>
            </c:strRef>
          </c:cat>
          <c:val>
            <c:numRef>
              <c:f>Sheet1!$E$2:$E$3</c:f>
              <c:numCache>
                <c:formatCode>0.0;;</c:formatCode>
                <c:ptCount val="2"/>
                <c:pt idx="0">
                  <c:v>5.6863096975183387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Princess Alexandra Hospital (76)</c:v>
                </c:pt>
              </c:strCache>
            </c:strRef>
          </c:cat>
          <c:val>
            <c:numRef>
              <c:f>Sheet1!$F$2:$F$3</c:f>
              <c:numCache>
                <c:formatCode>0.0;;</c:formatCode>
                <c:ptCount val="2"/>
                <c:pt idx="0">
                  <c:v>0</c:v>
                </c:pt>
                <c:pt idx="1">
                  <c:v>5.6863052238731582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Princess Alexandra Hospital (76)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Princess Alexandra Hospital (76)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Princess Alexandra Hospital (76)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Princess Alexandra Hospital (76)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4.3136903024816613</c:v>
                </c:pt>
                <c:pt idx="1">
                  <c:v>4.3136947761268418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Princess Alexandra Hospital (78)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Princess Alexandra Hospital (78)</c:v>
                </c:pt>
              </c:strCache>
            </c:strRef>
          </c:cat>
          <c:val>
            <c:numRef>
              <c:f>Sheet1!$E$2:$E$3</c:f>
              <c:numCache>
                <c:formatCode>0.0;;</c:formatCode>
                <c:ptCount val="2"/>
                <c:pt idx="0">
                  <c:v>6.3706032496068019</c:v>
                </c:pt>
                <c:pt idx="1">
                  <c:v>6.3706097321942456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Princess Alexandra Hospital (78)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Princess Alexandra Hospital (78)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Princess Alexandra Hospital (78)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Princess Alexandra Hospital (78)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Princess Alexandra Hospital (78)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3.6293967503931981</c:v>
                </c:pt>
                <c:pt idx="1">
                  <c:v>3.6293902678057544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Princess Alexandra Hospital (402)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Princess Alexandra Hospital (402)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Princess Alexandra Hospital (402)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Princess Alexandra Hospital (402)</c:v>
                </c:pt>
              </c:strCache>
            </c:strRef>
          </c:cat>
          <c:val>
            <c:numRef>
              <c:f>Sheet1!$G$2:$G$3</c:f>
              <c:numCache>
                <c:formatCode>0.0;;</c:formatCode>
                <c:ptCount val="2"/>
                <c:pt idx="0">
                  <c:v>6.0119648746281964</c:v>
                </c:pt>
                <c:pt idx="1">
                  <c:v>6.0119854146940721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Princess Alexandra Hospital (402)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Princess Alexandra Hospital (402)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Princess Alexandra Hospital (402)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3.9880351253718036</c:v>
                </c:pt>
                <c:pt idx="1">
                  <c:v>3.9880145853059279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Sheet1!$G$2:$G$3</c:f>
              <c:numCache>
                <c:formatCode>0.0;;</c:formatCode>
                <c:ptCount val="2"/>
                <c:pt idx="0">
                  <c:v>8.2362084050187931</c:v>
                </c:pt>
                <c:pt idx="1">
                  <c:v>8.2362210292298546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1.7637915949812069</c:v>
                </c:pt>
                <c:pt idx="1">
                  <c:v>1.7637789707701454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Sheet1!$E$2:$E$3</c:f>
              <c:numCache>
                <c:formatCode>0.0;;</c:formatCode>
                <c:ptCount val="2"/>
                <c:pt idx="0">
                  <c:v>5.3370802991293864</c:v>
                </c:pt>
                <c:pt idx="1">
                  <c:v>5.3370781266762988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4.6629197008706136</c:v>
                </c:pt>
                <c:pt idx="1">
                  <c:v>4.6629218733237012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Sheet1!$G$2:$G$3</c:f>
              <c:numCache>
                <c:formatCode>0.0;;</c:formatCode>
                <c:ptCount val="2"/>
                <c:pt idx="0">
                  <c:v>8.133003958956099</c:v>
                </c:pt>
                <c:pt idx="1">
                  <c:v>8.1330176784147881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1.866996041043901</c:v>
                </c:pt>
                <c:pt idx="1">
                  <c:v>1.8669823215852119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Sheet1!$G$2:$G$3</c:f>
              <c:numCache>
                <c:formatCode>0.0;;</c:formatCode>
                <c:ptCount val="2"/>
                <c:pt idx="0">
                  <c:v>9.2283227185067496</c:v>
                </c:pt>
                <c:pt idx="1">
                  <c:v>9.2283324680267853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0.77167728149325043</c:v>
                </c:pt>
                <c:pt idx="1">
                  <c:v>0.77166753197321469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Sheet1!$E$2:$E$3</c:f>
              <c:numCache>
                <c:formatCode>0.0;;</c:formatCode>
                <c:ptCount val="2"/>
                <c:pt idx="0">
                  <c:v>3.1030243069288059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Sheet1!$F$2:$F$3</c:f>
              <c:numCache>
                <c:formatCode>0.0;;</c:formatCode>
                <c:ptCount val="2"/>
                <c:pt idx="0">
                  <c:v>0</c:v>
                </c:pt>
                <c:pt idx="1">
                  <c:v>3.103022576097449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6.8969756930711945</c:v>
                </c:pt>
                <c:pt idx="1">
                  <c:v>6.896977423902551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Princess Alexandra Hospital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Princess Alexandra Hospital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Princess Alexandra Hospital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Princess Alexandra Hospital (415)</c:v>
                </c:pt>
              </c:strCache>
            </c:strRef>
          </c:cat>
          <c:val>
            <c:numRef>
              <c:f>Sheet1!$G$2:$G$3</c:f>
              <c:numCache>
                <c:formatCode>0.0;;</c:formatCode>
                <c:ptCount val="2"/>
                <c:pt idx="0">
                  <c:v>8.6590966763997184</c:v>
                </c:pt>
                <c:pt idx="1">
                  <c:v>8.6591039607874585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Princess Alexandra Hospital (415)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Princess Alexandra Hospital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Princess Alexandra Hospital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1.3409033236002816</c:v>
                </c:pt>
                <c:pt idx="1">
                  <c:v>1.3408960392125415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Princess Alexandra Hospital (267)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Princess Alexandra Hospital (267)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Princess Alexandra Hospital (267)</c:v>
                </c:pt>
              </c:strCache>
            </c:strRef>
          </c:cat>
          <c:val>
            <c:numRef>
              <c:f>Sheet1!$F$2:$F$3</c:f>
              <c:numCache>
                <c:formatCode>0.0;;</c:formatCode>
                <c:ptCount val="2"/>
                <c:pt idx="0">
                  <c:v>7.6383680674191767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Princess Alexandra Hospital (267)</c:v>
                </c:pt>
              </c:strCache>
            </c:strRef>
          </c:cat>
          <c:val>
            <c:numRef>
              <c:f>Sheet1!$G$2:$G$3</c:f>
              <c:numCache>
                <c:formatCode>0.0;;</c:formatCode>
                <c:ptCount val="2"/>
                <c:pt idx="0">
                  <c:v>0</c:v>
                </c:pt>
                <c:pt idx="1">
                  <c:v>7.6383752797037481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Princess Alexandra Hospital (267)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Princess Alexandra Hospital (267)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Princess Alexandra Hospital (267)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2.3616319325808233</c:v>
                </c:pt>
                <c:pt idx="1">
                  <c:v>2.3616247202962519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Princess Alexandra Hospital (243)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Princess Alexandra Hospital (243)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Princess Alexandra Hospital (243)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Princess Alexandra Hospital (243)</c:v>
                </c:pt>
              </c:strCache>
            </c:strRef>
          </c:cat>
          <c:val>
            <c:numRef>
              <c:f>Sheet1!$G$2:$G$3</c:f>
              <c:numCache>
                <c:formatCode>0.0;;</c:formatCode>
                <c:ptCount val="2"/>
                <c:pt idx="0">
                  <c:v>8.1620631284973619</c:v>
                </c:pt>
                <c:pt idx="1">
                  <c:v>8.1620666895993494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Princess Alexandra Hospital (243)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Princess Alexandra Hospital (243)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Princess Alexandra Hospital (243)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1.8379368715026381</c:v>
                </c:pt>
                <c:pt idx="1">
                  <c:v>1.8379333104006506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Princess Alexandra Hospital (130)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Princess Alexandra Hospital (130)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Princess Alexandra Hospital (130)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Princess Alexandra Hospital (130)</c:v>
                </c:pt>
              </c:strCache>
            </c:strRef>
          </c:cat>
          <c:val>
            <c:numRef>
              <c:f>Sheet1!$G$2:$G$3</c:f>
              <c:numCache>
                <c:formatCode>0.0;;</c:formatCode>
                <c:ptCount val="2"/>
                <c:pt idx="0">
                  <c:v>7.8717440223400406</c:v>
                </c:pt>
                <c:pt idx="1">
                  <c:v>7.8717469002738012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Princess Alexandra Hospital (130)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Princess Alexandra Hospital (130)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Princess Alexandra Hospital (130)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2.1282559776599594</c:v>
                </c:pt>
                <c:pt idx="1">
                  <c:v>2.1282530997261988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Princess Alexandra Hospital (181)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Princess Alexandra Hospital (181)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Princess Alexandra Hospital (181)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Princess Alexandra Hospital (181)</c:v>
                </c:pt>
              </c:strCache>
            </c:strRef>
          </c:cat>
          <c:val>
            <c:numRef>
              <c:f>Sheet1!$G$2:$G$3</c:f>
              <c:numCache>
                <c:formatCode>0.0;;</c:formatCode>
                <c:ptCount val="2"/>
                <c:pt idx="0">
                  <c:v>5.9430529052055734</c:v>
                </c:pt>
                <c:pt idx="1">
                  <c:v>5.9430394010437011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Princess Alexandra Hospital (181)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Princess Alexandra Hospital (181)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Princess Alexandra Hospital (181)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4.0569470947944266</c:v>
                </c:pt>
                <c:pt idx="1">
                  <c:v>4.0569605989562989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Princess Alexandra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Princess Alexandra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Princess Alexandra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Princess Alexandra Hospital (374)</c:v>
                </c:pt>
              </c:strCache>
            </c:strRef>
          </c:cat>
          <c:val>
            <c:numRef>
              <c:f>Sheet1!$G$2:$G$3</c:f>
              <c:numCache>
                <c:formatCode>0.0;;</c:formatCode>
                <c:ptCount val="2"/>
                <c:pt idx="0">
                  <c:v>9.322857431608913</c:v>
                </c:pt>
                <c:pt idx="1">
                  <c:v>9.3228675317690719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Princess Alexandra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Princess Alexandra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Princess Alexandra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0.677142568391087</c:v>
                </c:pt>
                <c:pt idx="1">
                  <c:v>0.6771324682309281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Princess Alexandra Hospital (387)</c:v>
                </c:pt>
              </c:strCache>
            </c:strRef>
          </c:cat>
          <c:val>
            <c:numRef>
              <c:f>Sheet1!$D$2:$D$3</c:f>
              <c:numCache>
                <c:formatCode>0.0;;</c:formatCode>
                <c:ptCount val="2"/>
                <c:pt idx="0">
                  <c:v>7.9651649187506788</c:v>
                </c:pt>
                <c:pt idx="1">
                  <c:v>7.9651615431832559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Princess Alexandra Hospital (387)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Princess Alexandra Hospital (387)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Princess Alexandra Hospital (387)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Princess Alexandra Hospital (387)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Princess Alexandra Hospital (387)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Princess Alexandra Hospital (387)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2.0348350812493212</c:v>
                </c:pt>
                <c:pt idx="1">
                  <c:v>2.0348384568167441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Sheet1!$E$2:$E$3</c:f>
              <c:numCache>
                <c:formatCode>0.0;;</c:formatCode>
                <c:ptCount val="2"/>
                <c:pt idx="0">
                  <c:v>8.662027429898048</c:v>
                </c:pt>
                <c:pt idx="1">
                  <c:v>8.6620272783841301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Princess Alexandra Hospital (418)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1.337972570101952</c:v>
                </c:pt>
                <c:pt idx="1">
                  <c:v>1.3379727216158699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Princess Alexandra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Princess Alexandra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Princess Alexandra Hospital (414)</c:v>
                </c:pt>
              </c:strCache>
            </c:strRef>
          </c:cat>
          <c:val>
            <c:numRef>
              <c:f>Sheet1!$F$2:$F$3</c:f>
              <c:numCache>
                <c:formatCode>0.0;;</c:formatCode>
                <c:ptCount val="2"/>
                <c:pt idx="0">
                  <c:v>8.4244205003539498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Princess Alexandra Hospital (414)</c:v>
                </c:pt>
              </c:strCache>
            </c:strRef>
          </c:cat>
          <c:val>
            <c:numRef>
              <c:f>Sheet1!$G$2:$G$3</c:f>
              <c:numCache>
                <c:formatCode>0.0;;</c:formatCode>
                <c:ptCount val="2"/>
                <c:pt idx="0">
                  <c:v>0</c:v>
                </c:pt>
                <c:pt idx="1">
                  <c:v>8.42441776607021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Princess Alexandra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Princess Alexandra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Princess Alexandra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1.5755794996460502</c:v>
                </c:pt>
                <c:pt idx="1">
                  <c:v>1.57558223392979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Princess Alexandra Hospital (399)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Princess Alexandra Hospital (399)</c:v>
                </c:pt>
              </c:strCache>
            </c:strRef>
          </c:cat>
          <c:val>
            <c:numRef>
              <c:f>Sheet1!$E$2:$E$3</c:f>
              <c:numCache>
                <c:formatCode>0.0;;</c:formatCode>
                <c:ptCount val="2"/>
                <c:pt idx="0">
                  <c:v>8.1755922686606812</c:v>
                </c:pt>
                <c:pt idx="1">
                  <c:v>8.1755876181225471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Princess Alexandra Hospital (399)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Princess Alexandra Hospital (399)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Princess Alexandra Hospital (399)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Princess Alexandra Hospital (399)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Princess Alexandra Hospital (399)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1.8244077313393188</c:v>
                </c:pt>
                <c:pt idx="1">
                  <c:v>1.8244123818774529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Princess Alexandra Hospital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Princess Alexandra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Princess Alexandra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Princess Alexandra Hospital (419)</c:v>
                </c:pt>
              </c:strCache>
            </c:strRef>
          </c:cat>
          <c:val>
            <c:numRef>
              <c:f>Sheet1!$G$2:$G$3</c:f>
              <c:numCache>
                <c:formatCode>0.0;;</c:formatCode>
                <c:ptCount val="2"/>
                <c:pt idx="0">
                  <c:v>8.7767570546663904</c:v>
                </c:pt>
                <c:pt idx="1">
                  <c:v>8.776762098740809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Princess Alexandra Hospital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Princess Alexandra Hospital (419)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Princess Alexandra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1.2232429453336096</c:v>
                </c:pt>
                <c:pt idx="1">
                  <c:v>1.223237901259191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Princess Alexandra Hospital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Princess Alexandra Hospital (417)</c:v>
                </c:pt>
              </c:strCache>
            </c:strRef>
          </c:cat>
          <c:val>
            <c:numRef>
              <c:f>Sheet1!$E$2:$E$3</c:f>
              <c:numCache>
                <c:formatCode>0.0;;</c:formatCode>
                <c:ptCount val="2"/>
                <c:pt idx="0">
                  <c:v>8.2341576151876197</c:v>
                </c:pt>
                <c:pt idx="1">
                  <c:v>8.2341502703285236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Princess Alexandra Hospital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Princess Alexandra Hospital (417)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Princess Alexandra Hospital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Princess Alexandra Hospital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Princess Alexandra Hospital (417)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1.7658423848123803</c:v>
                </c:pt>
                <c:pt idx="1">
                  <c:v>1.7658497296714764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Princess Alexandra Hospital (421)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Princess Alexandra Hospital (421)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Princess Alexandra Hospital (421)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Princess Alexandra Hospital (421)</c:v>
                </c:pt>
              </c:strCache>
            </c:strRef>
          </c:cat>
          <c:val>
            <c:numRef>
              <c:f>Sheet1!$G$2:$G$3</c:f>
              <c:numCache>
                <c:formatCode>0.0;;</c:formatCode>
                <c:ptCount val="2"/>
                <c:pt idx="0">
                  <c:v>7.1589656943154356</c:v>
                </c:pt>
                <c:pt idx="1">
                  <c:v>7.1589806005438907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Princess Alexandra Hospital (421)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Princess Alexandra Hospital (421)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(421)</c:v>
                </c:pt>
                <c:pt idx="1">
                  <c:v>Princess Alexandra Hospital (421)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2.8410343056845644</c:v>
                </c:pt>
                <c:pt idx="1">
                  <c:v>2.8410193994561093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Princess Alexandra Hospital (369)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Princess Alexandra Hospital (369)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Princess Alexandra Hospital (369)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Princess Alexandra Hospital (369)</c:v>
                </c:pt>
              </c:strCache>
            </c:strRef>
          </c:cat>
          <c:val>
            <c:numRef>
              <c:f>Sheet1!$G$2:$G$3</c:f>
              <c:numCache>
                <c:formatCode>0.0;;</c:formatCode>
                <c:ptCount val="2"/>
                <c:pt idx="0">
                  <c:v>7.5058921324382277</c:v>
                </c:pt>
                <c:pt idx="1">
                  <c:v>7.5058923629951551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Princess Alexandra Hospital (369)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Princess Alexandra Hospital (369)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Princess Alexandra Hospital (369)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2.4941078675617723</c:v>
                </c:pt>
                <c:pt idx="1">
                  <c:v>2.4941076370048449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Princess Alexandra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Princess Alexandra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Princess Alexandra Hospital (401)</c:v>
                </c:pt>
              </c:strCache>
            </c:strRef>
          </c:cat>
          <c:val>
            <c:numRef>
              <c:f>Sheet1!$F$2:$F$3</c:f>
              <c:numCache>
                <c:formatCode>0.0;;</c:formatCode>
                <c:ptCount val="2"/>
                <c:pt idx="0">
                  <c:v>6.8261793528779773</c:v>
                </c:pt>
                <c:pt idx="1">
                  <c:v>6.8261834291485686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Princess Alexandra Hospital (401)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Princess Alexandra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Princess Alexandra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Princess Alexandra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3.1738206471220227</c:v>
                </c:pt>
                <c:pt idx="1">
                  <c:v>3.1738165708514314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Sheet1!$E$2:$E$3</c:f>
              <c:numCache>
                <c:formatCode>0.0;;</c:formatCode>
                <c:ptCount val="2"/>
                <c:pt idx="0">
                  <c:v>8.3929740517395146</c:v>
                </c:pt>
                <c:pt idx="1">
                  <c:v>8.3929666278379962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1.6070259482604854</c:v>
                </c:pt>
                <c:pt idx="1">
                  <c:v>1.6070333721620038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Princess Alexandra Hospital (358)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Princess Alexandra Hospital (358)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Princess Alexandra Hospital (358)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Princess Alexandra Hospital (358)</c:v>
                </c:pt>
              </c:strCache>
            </c:strRef>
          </c:cat>
          <c:val>
            <c:numRef>
              <c:f>Sheet1!$G$2:$G$3</c:f>
              <c:numCache>
                <c:formatCode>0.0;;</c:formatCode>
                <c:ptCount val="2"/>
                <c:pt idx="0">
                  <c:v>7.3433630173025577</c:v>
                </c:pt>
                <c:pt idx="1">
                  <c:v>7.3433708017491446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Princess Alexandra Hospital (358)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Princess Alexandra Hospital (358)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(358)</c:v>
                </c:pt>
                <c:pt idx="1">
                  <c:v>Princess Alexandra Hospital (358)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2.6566369826974423</c:v>
                </c:pt>
                <c:pt idx="1">
                  <c:v>2.6566291982508554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Sheet1!$G$2:$G$3</c:f>
              <c:numCache>
                <c:formatCode>0.0;;</c:formatCode>
                <c:ptCount val="2"/>
                <c:pt idx="0">
                  <c:v>9.3898862011433959</c:v>
                </c:pt>
                <c:pt idx="1">
                  <c:v>9.3898838954944459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0.61011379885660411</c:v>
                </c:pt>
                <c:pt idx="1">
                  <c:v>0.61011610450555409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Princess Alexandra Hospital (337)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Princess Alexandra Hospital (337)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Princess Alexandra Hospital (337)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Princess Alexandra Hospital (337)</c:v>
                </c:pt>
              </c:strCache>
            </c:strRef>
          </c:cat>
          <c:val>
            <c:numRef>
              <c:f>Sheet1!$G$2:$G$3</c:f>
              <c:numCache>
                <c:formatCode>0.0;;</c:formatCode>
                <c:ptCount val="2"/>
                <c:pt idx="0">
                  <c:v>8.7537573998310272</c:v>
                </c:pt>
                <c:pt idx="1">
                  <c:v>8.7537684028280349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Princess Alexandra Hospital (337)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Princess Alexandra Hospital (337)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Princess Alexandra Hospital (337)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1.2462426001689728</c:v>
                </c:pt>
                <c:pt idx="1">
                  <c:v>1.2462315971719651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Princess Alexandra Hospital (384)</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Princess Alexandra Hospital (384)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Princess Alexandra Hospital (384)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Princess Alexandra Hospital (384)</c:v>
                </c:pt>
              </c:strCache>
            </c:strRef>
          </c:cat>
          <c:val>
            <c:numRef>
              <c:f>Sheet1!$G$2:$G$3</c:f>
              <c:numCache>
                <c:formatCode>0.0;;</c:formatCode>
                <c:ptCount val="2"/>
                <c:pt idx="0">
                  <c:v>7.9559690777770156</c:v>
                </c:pt>
                <c:pt idx="1">
                  <c:v>7.9559724112046926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Princess Alexandra Hospital (384)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Princess Alexandra Hospital (384)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Princess Alexandra Hospital (384)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2.0440309222229844</c:v>
                </c:pt>
                <c:pt idx="1">
                  <c:v>2.0440275887953074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Princess Alexandra Hospital (67)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Princess Alexandra Hospital (67)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Princess Alexandra Hospital (67)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Princess Alexandra Hospital (67)</c:v>
                </c:pt>
              </c:strCache>
            </c:strRef>
          </c:cat>
          <c:val>
            <c:numRef>
              <c:f>Sheet1!$G$2:$G$3</c:f>
              <c:numCache>
                <c:formatCode>0.0;;</c:formatCode>
                <c:ptCount val="2"/>
                <c:pt idx="0">
                  <c:v>8.283645557821627</c:v>
                </c:pt>
                <c:pt idx="1">
                  <c:v>8.2836093685523373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Princess Alexandra Hospital (67)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Princess Alexandra Hospital (67)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Princess Alexandra Hospital (67)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1.716354442178373</c:v>
                </c:pt>
                <c:pt idx="1">
                  <c:v>1.7163906314476627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Princess Alexandra Hospital (65)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Princess Alexandra Hospital (65)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Princess Alexandra Hospital (65)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Princess Alexandra Hospital (65)</c:v>
                </c:pt>
              </c:strCache>
            </c:strRef>
          </c:cat>
          <c:val>
            <c:numRef>
              <c:f>Sheet1!$G$2:$G$3</c:f>
              <c:numCache>
                <c:formatCode>0.0;;</c:formatCode>
                <c:ptCount val="2"/>
                <c:pt idx="0">
                  <c:v>8.5036610910934254</c:v>
                </c:pt>
                <c:pt idx="1">
                  <c:v>8.5036237175034906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Princess Alexandra Hospital (65)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Princess Alexandra Hospital (65)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Princess Alexandra Hospital (65)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1.4963389089065746</c:v>
                </c:pt>
                <c:pt idx="1">
                  <c:v>1.4963762824965094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Princess Alexandra Hospital (48)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Princess Alexandra Hospital (48)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Princess Alexandra Hospital (48)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Princess Alexandra Hospital (48)</c:v>
                </c:pt>
              </c:strCache>
            </c:strRef>
          </c:cat>
          <c:val>
            <c:numRef>
              <c:f>Sheet1!$G$2:$G$3</c:f>
              <c:numCache>
                <c:formatCode>0.0;;</c:formatCode>
                <c:ptCount val="2"/>
                <c:pt idx="0">
                  <c:v>7.5114065355294626</c:v>
                </c:pt>
                <c:pt idx="1">
                  <c:v>7.511376717139199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Princess Alexandra Hospital (48)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Princess Alexandra Hospital (48)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Princess Alexandra Hospital (48)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2.4885934644705374</c:v>
                </c:pt>
                <c:pt idx="1">
                  <c:v>2.488623282860801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Princess Alexandra Hospital (140)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Princess Alexandra Hospital (140)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Princess Alexandra Hospital (140)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Princess Alexandra Hospital (140)</c:v>
                </c:pt>
              </c:strCache>
            </c:strRef>
          </c:cat>
          <c:val>
            <c:numRef>
              <c:f>Sheet1!$G$2:$G$3</c:f>
              <c:numCache>
                <c:formatCode>0.0;;</c:formatCode>
                <c:ptCount val="2"/>
                <c:pt idx="0">
                  <c:v>8.2350852708444418</c:v>
                </c:pt>
                <c:pt idx="1">
                  <c:v>8.2350880452875312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Princess Alexandra Hospital (140)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Princess Alexandra Hospital (140)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Princess Alexandra Hospital (140)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1.7649147291555582</c:v>
                </c:pt>
                <c:pt idx="1">
                  <c:v>1.7649119547124688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Princess Alexandra Hospital (117)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Princess Alexandra Hospital (117)</c:v>
                </c:pt>
              </c:strCache>
            </c:strRef>
          </c:cat>
          <c:val>
            <c:numRef>
              <c:f>Sheet1!$E$2:$E$3</c:f>
              <c:numCache>
                <c:formatCode>0.0;;</c:formatCode>
                <c:ptCount val="2"/>
                <c:pt idx="0">
                  <c:v>6.8746941055668156</c:v>
                </c:pt>
                <c:pt idx="1">
                  <c:v>6.8746683221392066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Princess Alexandra Hospital (117)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Princess Alexandra Hospital (117)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Princess Alexandra Hospital (117)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Princess Alexandra Hospital (117)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Princess Alexandra Hospital (117)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3.1253058944331844</c:v>
                </c:pt>
                <c:pt idx="1">
                  <c:v>3.1253316778607934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Princess Alexandra Hospital (83)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Princess Alexandra Hospital (83)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Princess Alexandra Hospital (83)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Princess Alexandra Hospital (83)</c:v>
                </c:pt>
              </c:strCache>
            </c:strRef>
          </c:cat>
          <c:val>
            <c:numRef>
              <c:f>Sheet1!$G$2:$G$3</c:f>
              <c:numCache>
                <c:formatCode>0.0;;</c:formatCode>
                <c:ptCount val="2"/>
                <c:pt idx="0">
                  <c:v>5.7805616121670029</c:v>
                </c:pt>
                <c:pt idx="1">
                  <c:v>5.7805720818461044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Princess Alexandra Hospital (83)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Princess Alexandra Hospital (83)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Princess Alexandra Hospital (83)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4.2194383878329971</c:v>
                </c:pt>
                <c:pt idx="1">
                  <c:v>4.2194279181538956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Princess Alexandra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Princess Alexandra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Princess Alexandra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Princess Alexandra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Princess Alexandra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Princess Alexandra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Princess Alexandra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Princess Alexandra Hospital (33)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Princess Alexandra Hospital (33)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Princess Alexandra Hospital (33)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Princess Alexandra Hospital (33)</c:v>
                </c:pt>
              </c:strCache>
            </c:strRef>
          </c:cat>
          <c:val>
            <c:numRef>
              <c:f>Sheet1!$G$2:$G$3</c:f>
              <c:numCache>
                <c:formatCode>0.0;;</c:formatCode>
                <c:ptCount val="2"/>
                <c:pt idx="0">
                  <c:v>6.659272997399527</c:v>
                </c:pt>
                <c:pt idx="1">
                  <c:v>6.6592525346142182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Princess Alexandra Hospital (33)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Princess Alexandra Hospital (33)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Princess Alexandra Hospital (33)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3.340727002600473</c:v>
                </c:pt>
                <c:pt idx="1">
                  <c:v>3.3407474653857818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Sheet1!$F$2:$F$3</c:f>
              <c:numCache>
                <c:formatCode>0.0;;</c:formatCode>
                <c:ptCount val="2"/>
                <c:pt idx="0">
                  <c:v>6.1986978683788037</c:v>
                </c:pt>
                <c:pt idx="1">
                  <c:v>6.1986953965257952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Princess Alexandra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3.8013021316211963</c:v>
                </c:pt>
                <c:pt idx="1">
                  <c:v>3.8013046034742048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Princess Alexandra Hospital (286)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Princess Alexandra Hospital (286)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Princess Alexandra Hospital (286)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Princess Alexandra Hospital (286)</c:v>
                </c:pt>
              </c:strCache>
            </c:strRef>
          </c:cat>
          <c:val>
            <c:numRef>
              <c:f>Sheet1!$G$2:$G$3</c:f>
              <c:numCache>
                <c:formatCode>0.0;;</c:formatCode>
                <c:ptCount val="2"/>
                <c:pt idx="0">
                  <c:v>5.6153402848458356</c:v>
                </c:pt>
                <c:pt idx="1">
                  <c:v>5.6153694518724411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Princess Alexandra Hospital (286)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Princess Alexandra Hospital (286)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Princess Alexandra Hospital (286)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4.3846597151541644</c:v>
                </c:pt>
                <c:pt idx="1">
                  <c:v>4.3846305481275589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Princess Alexandra Hospital (144)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Princess Alexandra Hospital (144)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Princess Alexandra Hospital (144)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Princess Alexandra Hospital (144)</c:v>
                </c:pt>
              </c:strCache>
            </c:strRef>
          </c:cat>
          <c:val>
            <c:numRef>
              <c:f>Sheet1!$G$2:$G$3</c:f>
              <c:numCache>
                <c:formatCode>0.0;;</c:formatCode>
                <c:ptCount val="2"/>
                <c:pt idx="0">
                  <c:v>7.7217896342711896</c:v>
                </c:pt>
                <c:pt idx="1">
                  <c:v>7.7217887913875636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Princess Alexandra Hospital (144)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Princess Alexandra Hospital (144)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Princess Alexandra Hospital (144)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2.2782103657288104</c:v>
                </c:pt>
                <c:pt idx="1">
                  <c:v>2.2782112086124364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Princess Alexandra Hospital (416)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Princess Alexandra Hospital (416)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Princess Alexandra Hospital (416)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Princess Alexandra Hospital (416)</c:v>
                </c:pt>
              </c:strCache>
            </c:strRef>
          </c:cat>
          <c:val>
            <c:numRef>
              <c:f>Sheet1!$G$2:$G$3</c:f>
              <c:numCache>
                <c:formatCode>0.0;;</c:formatCode>
                <c:ptCount val="2"/>
                <c:pt idx="0">
                  <c:v>6.5366835867995556</c:v>
                </c:pt>
                <c:pt idx="1">
                  <c:v>6.5366891950610322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Princess Alexandra Hospital (416)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Princess Alexandra Hospital (416)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Princess Alexandra Hospital (416)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3.4633164132004444</c:v>
                </c:pt>
                <c:pt idx="1">
                  <c:v>3.4633108049389678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Princess Alexandra Hospital (390)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Princess Alexandra Hospital (390)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Princess Alexandra Hospital (390)</c:v>
                </c:pt>
              </c:strCache>
            </c:strRef>
          </c:cat>
          <c:val>
            <c:numRef>
              <c:f>Sheet1!$F$2:$F$3</c:f>
              <c:numCache>
                <c:formatCode>0.0;;</c:formatCode>
                <c:ptCount val="2"/>
                <c:pt idx="0">
                  <c:v>0</c:v>
                </c:pt>
                <c:pt idx="1">
                  <c:v>7.4060486772323344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Princess Alexandra Hospital (390)</c:v>
                </c:pt>
              </c:strCache>
            </c:strRef>
          </c:cat>
          <c:val>
            <c:numRef>
              <c:f>Sheet1!$G$2:$G$3</c:f>
              <c:numCache>
                <c:formatCode>0.0;;</c:formatCode>
                <c:ptCount val="2"/>
                <c:pt idx="0">
                  <c:v>7.4060251243611148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Princess Alexandra Hospital (390)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Princess Alexandra Hospital (390)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Princess Alexandra Hospital (390)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2.5939748756388852</c:v>
                </c:pt>
                <c:pt idx="1">
                  <c:v>2.5939513227676656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Princess Alexandra Hospital (272)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Princess Alexandra Hospital (272)</c:v>
                </c:pt>
              </c:strCache>
            </c:strRef>
          </c:cat>
          <c:val>
            <c:numRef>
              <c:f>Sheet1!$E$2:$E$3</c:f>
              <c:numCache>
                <c:formatCode>0.0;;</c:formatCode>
                <c:ptCount val="2"/>
                <c:pt idx="0">
                  <c:v>0</c:v>
                </c:pt>
                <c:pt idx="1">
                  <c:v>8.7364316961860577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Princess Alexandra Hospital (272)</c:v>
                </c:pt>
              </c:strCache>
            </c:strRef>
          </c:cat>
          <c:val>
            <c:numRef>
              <c:f>Sheet1!$F$2:$F$3</c:f>
              <c:numCache>
                <c:formatCode>0.0;;</c:formatCode>
                <c:ptCount val="2"/>
                <c:pt idx="0">
                  <c:v>8.736437854378579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Princess Alexandra Hospital (272)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Princess Alexandra Hospital (272)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Princess Alexandra Hospital (272)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Princess Alexandra Hospital (272)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1.263562145621421</c:v>
                </c:pt>
                <c:pt idx="1">
                  <c:v>1.2635683038139423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Princess Alexandra Hospital (248)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Princess Alexandra Hospital (248)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Princess Alexandra Hospital (248)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Princess Alexandra Hospital (248)</c:v>
                </c:pt>
              </c:strCache>
            </c:strRef>
          </c:cat>
          <c:val>
            <c:numRef>
              <c:f>Sheet1!$G$2:$G$3</c:f>
              <c:numCache>
                <c:formatCode>0.0;;</c:formatCode>
                <c:ptCount val="2"/>
                <c:pt idx="0">
                  <c:v>5.9488931823816866</c:v>
                </c:pt>
                <c:pt idx="1">
                  <c:v>5.9489063549013723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Princess Alexandra Hospital (248)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Princess Alexandra Hospital (248)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Princess Alexandra Hospital (248)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4.0511068176183134</c:v>
                </c:pt>
                <c:pt idx="1">
                  <c:v>4.0510936450986277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Princess Alexandra Hospital (295)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Princess Alexandra Hospital (295)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Princess Alexandra Hospital (295)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Princess Alexandra Hospital (295)</c:v>
                </c:pt>
              </c:strCache>
            </c:strRef>
          </c:cat>
          <c:val>
            <c:numRef>
              <c:f>Sheet1!$G$2:$G$3</c:f>
              <c:numCache>
                <c:formatCode>0.0;;</c:formatCode>
                <c:ptCount val="2"/>
                <c:pt idx="0">
                  <c:v>4.3236736271233873</c:v>
                </c:pt>
                <c:pt idx="1">
                  <c:v>4.3236741736949744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Princess Alexandra Hospital (295)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Princess Alexandra Hospital (295)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(295)</c:v>
                </c:pt>
                <c:pt idx="1">
                  <c:v>Princess Alexandra Hospital (295)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5.6763263728766127</c:v>
                </c:pt>
                <c:pt idx="1">
                  <c:v>5.6763258263050256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Princess Alexandra Hospital (365)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Princess Alexandra Hospital (365)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Princess Alexandra Hospital (365)</c:v>
                </c:pt>
              </c:strCache>
            </c:strRef>
          </c:cat>
          <c:val>
            <c:numRef>
              <c:f>Sheet1!$F$2:$F$3</c:f>
              <c:numCache>
                <c:formatCode>0.0;;</c:formatCode>
                <c:ptCount val="2"/>
                <c:pt idx="0">
                  <c:v>6.0661938446397192</c:v>
                </c:pt>
                <c:pt idx="1">
                  <c:v>6.0661937699591961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Princess Alexandra Hospital (365)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Princess Alexandra Hospital (365)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Princess Alexandra Hospital (365)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Princess Alexandra Hospital (365)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3.9338061553602808</c:v>
                </c:pt>
                <c:pt idx="1">
                  <c:v>3.9338062300408039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Princess Alexandra Hospital (381)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Princess Alexandra Hospital (381)</c:v>
                </c:pt>
              </c:strCache>
            </c:strRef>
          </c:cat>
          <c:val>
            <c:numRef>
              <c:f>Sheet1!$E$2:$E$3</c:f>
              <c:numCache>
                <c:formatCode>0.0;;</c:formatCode>
                <c:ptCount val="2"/>
                <c:pt idx="0">
                  <c:v>6.568314157459807</c:v>
                </c:pt>
                <c:pt idx="1">
                  <c:v>6.5683272293043009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Princess Alexandra Hospital (381)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Princess Alexandra Hospital (381)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Princess Alexandra Hospital (381)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Princess Alexandra Hospital (381)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Princess Alexandra Hospital (381)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3.431685842540193</c:v>
                </c:pt>
                <c:pt idx="1">
                  <c:v>3.4316727706956991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Princess Alexandra Hospital (196)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Princess Alexandra Hospital (196)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Princess Alexandra Hospital (196)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Princess Alexandra Hospital (196)</c:v>
                </c:pt>
              </c:strCache>
            </c:strRef>
          </c:cat>
          <c:val>
            <c:numRef>
              <c:f>Sheet1!$G$2:$G$3</c:f>
              <c:numCache>
                <c:formatCode>0.0;;</c:formatCode>
                <c:ptCount val="2"/>
                <c:pt idx="0">
                  <c:v>7.5827879762012387</c:v>
                </c:pt>
                <c:pt idx="1">
                  <c:v>7.5827971603371314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Princess Alexandra Hospital (196)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Princess Alexandra Hospital (196)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Princess Alexandra Hospital (196)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2.4172120237987613</c:v>
                </c:pt>
                <c:pt idx="1">
                  <c:v>2.4172028396628686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Princess Alexandra Hospital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Princess Alexandra Hospital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Princess Alexandra Hospital (238)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Princess Alexandra Hospital (238)</c:v>
                </c:pt>
              </c:strCache>
            </c:strRef>
          </c:cat>
          <c:val>
            <c:numRef>
              <c:f>Sheet1!$G$2:$G$3</c:f>
              <c:numCache>
                <c:formatCode>0.0;;</c:formatCode>
                <c:ptCount val="2"/>
                <c:pt idx="0">
                  <c:v>6.1285009596564537</c:v>
                </c:pt>
                <c:pt idx="1">
                  <c:v>6.1285229020268934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Princess Alexandra Hospital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Princess Alexandra Hospital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Princess Alexandra Hospital (238)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3.8714990403435463</c:v>
                </c:pt>
                <c:pt idx="1">
                  <c:v>3.8714770979731066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Sheet1!$E$2:$E$3</c:f>
              <c:numCache>
                <c:formatCode>0.0;;</c:formatCode>
                <c:ptCount val="2"/>
                <c:pt idx="0">
                  <c:v>0</c:v>
                </c:pt>
                <c:pt idx="1">
                  <c:v>8.7219444735725471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Sheet1!$G$2:$G$3</c:f>
              <c:numCache>
                <c:formatCode>0.0;;</c:formatCode>
                <c:ptCount val="2"/>
                <c:pt idx="0">
                  <c:v>8.7219386708926478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1.2780613291073522</c:v>
                </c:pt>
                <c:pt idx="1">
                  <c:v>1.2780555264274529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Princess Alexandra Hospital (408)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Princess Alexandra Hospital (408)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Princess Alexandra Hospital (408)</c:v>
                </c:pt>
              </c:strCache>
            </c:strRef>
          </c:cat>
          <c:val>
            <c:numRef>
              <c:f>Sheet1!$F$2:$F$3</c:f>
              <c:numCache>
                <c:formatCode>0.0;;</c:formatCode>
                <c:ptCount val="2"/>
                <c:pt idx="0">
                  <c:v>0</c:v>
                </c:pt>
                <c:pt idx="1">
                  <c:v>8.960683853013812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Princess Alexandra Hospital (408)</c:v>
                </c:pt>
              </c:strCache>
            </c:strRef>
          </c:cat>
          <c:val>
            <c:numRef>
              <c:f>Sheet1!$G$2:$G$3</c:f>
              <c:numCache>
                <c:formatCode>0.0;;</c:formatCode>
                <c:ptCount val="2"/>
                <c:pt idx="0">
                  <c:v>8.960681640042413</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Princess Alexandra Hospital (408)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Princess Alexandra Hospital (408)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Princess Alexandra Hospital (408)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1.039318359957587</c:v>
                </c:pt>
                <c:pt idx="1">
                  <c:v>1.039316146986188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Sheet1!$E$2:$E$3</c:f>
              <c:numCache>
                <c:formatCode>0.0;;</c:formatCode>
                <c:ptCount val="2"/>
                <c:pt idx="0">
                  <c:v>7.7133676594191467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Sheet1!$F$2:$F$3</c:f>
              <c:numCache>
                <c:formatCode>0.0;;</c:formatCode>
                <c:ptCount val="2"/>
                <c:pt idx="0">
                  <c:v>0</c:v>
                </c:pt>
                <c:pt idx="1">
                  <c:v>7.7133673708074992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Princess Alexandra Hospital (413)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2.2866323405808533</c:v>
                </c:pt>
                <c:pt idx="1">
                  <c:v>2.2866326291925008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5.2646142269573089</c:v>
                </c:pt>
                <c:pt idx="1">
                  <c:v>5.6863096975183387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6.2655769188341832</c:v>
                </c:pt>
                <c:pt idx="1">
                  <c:v>6.3706032496068019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6.8100225634091087</c:v>
                </c:pt>
                <c:pt idx="1">
                  <c:v>5.3025405580591221</c:v>
                </c:pt>
                <c:pt idx="2">
                  <c:v>5.5116593134752492</c:v>
                </c:pt>
                <c:pt idx="3">
                  <c:v>5.5009507886458016</c:v>
                </c:pt>
                <c:pt idx="4">
                  <c:v>5.2254997548786468</c:v>
                </c:pt>
                <c:pt idx="5">
                  <c:v>6.0119648746281964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5.806257085675492</c:v>
                </c:pt>
                <c:pt idx="1">
                  <c:v>5.4843556321313809</c:v>
                </c:pt>
                <c:pt idx="2">
                  <c:v>5.3370802991293864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8.0314647675857742</c:v>
                </c:pt>
                <c:pt idx="1">
                  <c:v>7.8252737763081148</c:v>
                </c:pt>
                <c:pt idx="2">
                  <c:v>8.2362084050187931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8.3527889900248429</c:v>
                </c:pt>
                <c:pt idx="1">
                  <c:v>7.317458000301631</c:v>
                </c:pt>
                <c:pt idx="2">
                  <c:v>8.133003958956099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8.6281640007967635</c:v>
                </c:pt>
                <c:pt idx="1">
                  <c:v>8.618351143483908</c:v>
                </c:pt>
                <c:pt idx="2">
                  <c:v>9.2283227185067496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2.7416750479989558</c:v>
                </c:pt>
                <c:pt idx="1">
                  <c:v>2.844006479923217</c:v>
                </c:pt>
                <c:pt idx="2">
                  <c:v>3.1030243069288059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9.1286110059169143</c:v>
                </c:pt>
                <c:pt idx="1">
                  <c:v>8.876867003659525</c:v>
                </c:pt>
                <c:pt idx="2">
                  <c:v>8.7345566033091639</c:v>
                </c:pt>
                <c:pt idx="3">
                  <c:v>8.6385000086946402</c:v>
                </c:pt>
                <c:pt idx="4">
                  <c:v>8.4605221935966615</c:v>
                </c:pt>
                <c:pt idx="5">
                  <c:v>8.6590966763997184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8.1371445319129023</c:v>
                </c:pt>
                <c:pt idx="1">
                  <c:v>7.6327288961748243</c:v>
                </c:pt>
                <c:pt idx="2">
                  <c:v>7.6122850857643698</c:v>
                </c:pt>
                <c:pt idx="3">
                  <c:v>7.4234128419999701</c:v>
                </c:pt>
                <c:pt idx="4">
                  <c:v>7.1218052490378962</c:v>
                </c:pt>
                <c:pt idx="5">
                  <c:v>7.6383680674191767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8.3990456716471247</c:v>
                </c:pt>
                <c:pt idx="1">
                  <c:v>7.7436129415767674</c:v>
                </c:pt>
                <c:pt idx="2">
                  <c:v>7.6112295744732421</c:v>
                </c:pt>
                <c:pt idx="3">
                  <c:v>7.7400336944005979</c:v>
                </c:pt>
                <c:pt idx="4">
                  <c:v>7.5568815691679863</c:v>
                </c:pt>
                <c:pt idx="5">
                  <c:v>8.1620631284973619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6.7289562873190389</c:v>
                </c:pt>
                <c:pt idx="1">
                  <c:v>7.8717440223400406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5.2545270882993131</c:v>
                </c:pt>
                <c:pt idx="1">
                  <c:v>5.9430529052055734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9.3710291738843967</c:v>
                </c:pt>
                <c:pt idx="1">
                  <c:v>9.0694333550698403</c:v>
                </c:pt>
                <c:pt idx="2">
                  <c:v>9.1629771449669466</c:v>
                </c:pt>
                <c:pt idx="3">
                  <c:v>9.3282677558148706</c:v>
                </c:pt>
                <c:pt idx="4">
                  <c:v>9.2178391738433145</c:v>
                </c:pt>
                <c:pt idx="5">
                  <c:v>9.322857431608913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8.4124655605830405</c:v>
                </c:pt>
                <c:pt idx="1">
                  <c:v>8.1881261480314809</c:v>
                </c:pt>
                <c:pt idx="2">
                  <c:v>8.0579634080162865</c:v>
                </c:pt>
                <c:pt idx="3">
                  <c:v>8.0640344541916882</c:v>
                </c:pt>
                <c:pt idx="4">
                  <c:v>8.0611102195818347</c:v>
                </c:pt>
                <c:pt idx="5">
                  <c:v>7.9651649187506788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8.8812333251203182</c:v>
                </c:pt>
                <c:pt idx="1">
                  <c:v>8.8013298209733417</c:v>
                </c:pt>
                <c:pt idx="2">
                  <c:v>8.5028948465346055</c:v>
                </c:pt>
                <c:pt idx="3">
                  <c:v>8.6118087723461958</c:v>
                </c:pt>
                <c:pt idx="4">
                  <c:v>8.4391465471528946</c:v>
                </c:pt>
                <c:pt idx="5">
                  <c:v>8.662027429898048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8.1879016205939301</c:v>
                </c:pt>
                <c:pt idx="1">
                  <c:v>8.1871795237728602</c:v>
                </c:pt>
                <c:pt idx="2">
                  <c:v>8.2301808436651687</c:v>
                </c:pt>
                <c:pt idx="3">
                  <c:v>8.2681412851133391</c:v>
                </c:pt>
                <c:pt idx="4">
                  <c:v>8.0691602976949088</c:v>
                </c:pt>
                <c:pt idx="5">
                  <c:v>8.4244205003539498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8.5561285364473783</c:v>
                </c:pt>
                <c:pt idx="1">
                  <c:v>8.1971896459396074</c:v>
                </c:pt>
                <c:pt idx="2">
                  <c:v>8.0449393083201226</c:v>
                </c:pt>
                <c:pt idx="3">
                  <c:v>8.1767058893028519</c:v>
                </c:pt>
                <c:pt idx="4">
                  <c:v>7.9002580846058983</c:v>
                </c:pt>
                <c:pt idx="5">
                  <c:v>8.1755922686606812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8.9198045294676405</c:v>
                </c:pt>
                <c:pt idx="1">
                  <c:v>8.6549425470950911</c:v>
                </c:pt>
                <c:pt idx="2">
                  <c:v>8.5232540083653436</c:v>
                </c:pt>
                <c:pt idx="3">
                  <c:v>8.5625356485282662</c:v>
                </c:pt>
                <c:pt idx="4">
                  <c:v>8.2581166956667627</c:v>
                </c:pt>
                <c:pt idx="5">
                  <c:v>8.7767570546663904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8.2766359804160512</c:v>
                </c:pt>
                <c:pt idx="1">
                  <c:v>8.1351337735123188</c:v>
                </c:pt>
                <c:pt idx="2">
                  <c:v>8.2488178342535594</c:v>
                </c:pt>
                <c:pt idx="3">
                  <c:v>8.2263600099366823</c:v>
                </c:pt>
                <c:pt idx="4">
                  <c:v>7.9770303516665413</c:v>
                </c:pt>
                <c:pt idx="5">
                  <c:v>8.2341576151876197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7.5683993341356164</c:v>
                </c:pt>
                <c:pt idx="1">
                  <c:v>6.5062977236279593</c:v>
                </c:pt>
                <c:pt idx="2">
                  <c:v>6.3966307840514824</c:v>
                </c:pt>
                <c:pt idx="3">
                  <c:v>6.4997048926503762</c:v>
                </c:pt>
                <c:pt idx="4">
                  <c:v>6.4395183806399938</c:v>
                </c:pt>
                <c:pt idx="5">
                  <c:v>7.1589656943154356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7.9226645170007721</c:v>
                </c:pt>
                <c:pt idx="1">
                  <c:v>7.5367615856590939</c:v>
                </c:pt>
                <c:pt idx="2">
                  <c:v>7.1831558152462787</c:v>
                </c:pt>
                <c:pt idx="3">
                  <c:v>7.303278671276388</c:v>
                </c:pt>
                <c:pt idx="4">
                  <c:v>6.8184576030304598</c:v>
                </c:pt>
                <c:pt idx="5">
                  <c:v>7.5058921324382277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6.729190796639017</c:v>
                </c:pt>
                <c:pt idx="1">
                  <c:v>6.4272076817622557</c:v>
                </c:pt>
                <c:pt idx="2">
                  <c:v>6.3775373339682346</c:v>
                </c:pt>
                <c:pt idx="3">
                  <c:v>6.6123154896186014</c:v>
                </c:pt>
                <c:pt idx="4">
                  <c:v>6.2976946031922143</c:v>
                </c:pt>
                <c:pt idx="5">
                  <c:v>6.8261793528779773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8.5747473237782348</c:v>
                </c:pt>
                <c:pt idx="1">
                  <c:v>8.4612977075245652</c:v>
                </c:pt>
                <c:pt idx="2">
                  <c:v>8.1295872968109855</c:v>
                </c:pt>
                <c:pt idx="3">
                  <c:v>8.4775472123731852</c:v>
                </c:pt>
                <c:pt idx="4">
                  <c:v>8.318480652614797</c:v>
                </c:pt>
                <c:pt idx="5">
                  <c:v>8.3929740517395146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7.6503007529251086</c:v>
                </c:pt>
                <c:pt idx="1">
                  <c:v>7.0304327125541919</c:v>
                </c:pt>
                <c:pt idx="2">
                  <c:v>6.9767356465605133</c:v>
                </c:pt>
                <c:pt idx="3">
                  <c:v>7.215237716119077</c:v>
                </c:pt>
                <c:pt idx="4">
                  <c:v>6.5968494875881278</c:v>
                </c:pt>
                <c:pt idx="5">
                  <c:v>7.3433630173025577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9.4172957672472162</c:v>
                </c:pt>
                <c:pt idx="1">
                  <c:v>9.1416114220612368</c:v>
                </c:pt>
                <c:pt idx="2">
                  <c:v>9.3579534430838418</c:v>
                </c:pt>
                <c:pt idx="3">
                  <c:v>9.4569893374470784</c:v>
                </c:pt>
                <c:pt idx="4">
                  <c:v>9.2988931842428588</c:v>
                </c:pt>
                <c:pt idx="5">
                  <c:v>9.3898862011433959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8.721645101558634</c:v>
                </c:pt>
                <c:pt idx="1">
                  <c:v>8.3712228541758211</c:v>
                </c:pt>
                <c:pt idx="2">
                  <c:v>8.5031404074673471</c:v>
                </c:pt>
                <c:pt idx="3">
                  <c:v>8.5041726385640448</c:v>
                </c:pt>
                <c:pt idx="4">
                  <c:v>8.0004921712231027</c:v>
                </c:pt>
                <c:pt idx="5">
                  <c:v>8.7537573998310272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8.0543516050826955</c:v>
                </c:pt>
                <c:pt idx="1">
                  <c:v>7.3936474977053681</c:v>
                </c:pt>
                <c:pt idx="2">
                  <c:v>7.5374032251514258</c:v>
                </c:pt>
                <c:pt idx="3">
                  <c:v>7.6676153134523082</c:v>
                </c:pt>
                <c:pt idx="4">
                  <c:v>7.2840857234802634</c:v>
                </c:pt>
                <c:pt idx="5">
                  <c:v>7.9559690777770156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5.7012421861263389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5.9638048532058852</c:v>
                </c:pt>
                <c:pt idx="1">
                  <c:v>6.659272997399527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6.6240968360929759</c:v>
                </c:pt>
                <c:pt idx="1">
                  <c:v>6.3144650637956143</c:v>
                </c:pt>
                <c:pt idx="2">
                  <c:v>6.1772198089347601</c:v>
                </c:pt>
                <c:pt idx="3">
                  <c:v>6.1568720181462329</c:v>
                </c:pt>
                <c:pt idx="4">
                  <c:v>5.8315680556282876</c:v>
                </c:pt>
                <c:pt idx="5">
                  <c:v>6.1986978683788037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8.6324715625520696</c:v>
                </c:pt>
                <c:pt idx="1">
                  <c:v>7.5296332194397539</c:v>
                </c:pt>
                <c:pt idx="2">
                  <c:v>8.0893371132217933</c:v>
                </c:pt>
                <c:pt idx="3">
                  <c:v>7.9811224155970359</c:v>
                </c:pt>
                <c:pt idx="4">
                  <c:v>7.4480346158954864</c:v>
                </c:pt>
                <c:pt idx="5">
                  <c:v>7.7217896342711896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7.0021786646650561</c:v>
                </c:pt>
                <c:pt idx="1">
                  <c:v>6.3553205673099784</c:v>
                </c:pt>
                <c:pt idx="2">
                  <c:v>6.2361957566083364</c:v>
                </c:pt>
                <c:pt idx="3">
                  <c:v>5.8944737859200584</c:v>
                </c:pt>
                <c:pt idx="4">
                  <c:v>6.0641677648425318</c:v>
                </c:pt>
                <c:pt idx="5">
                  <c:v>6.5366835867995556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6.7500717409850299</c:v>
                </c:pt>
                <c:pt idx="1">
                  <c:v>7.3124717160710873</c:v>
                </c:pt>
                <c:pt idx="2">
                  <c:v>7.3169616019922383</c:v>
                </c:pt>
                <c:pt idx="3">
                  <c:v>7.0578812716989816</c:v>
                </c:pt>
                <c:pt idx="4">
                  <c:v>6.9091014217739346</c:v>
                </c:pt>
                <c:pt idx="5">
                  <c:v>7.4060251243611148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8.6127904999490603</c:v>
                </c:pt>
                <c:pt idx="1">
                  <c:v>8.6550488963768952</c:v>
                </c:pt>
                <c:pt idx="2">
                  <c:v>8.6243009705158915</c:v>
                </c:pt>
                <c:pt idx="3">
                  <c:v>8.5363051067402349</c:v>
                </c:pt>
                <c:pt idx="4">
                  <c:v>8.736437854378579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4.4717667404670207</c:v>
                </c:pt>
                <c:pt idx="1">
                  <c:v>4.0441832012241514</c:v>
                </c:pt>
                <c:pt idx="2">
                  <c:v>4.0374223194701822</c:v>
                </c:pt>
                <c:pt idx="3">
                  <c:v>3.9063987648565002</c:v>
                </c:pt>
                <c:pt idx="4">
                  <c:v>3.8037747231545982</c:v>
                </c:pt>
                <c:pt idx="5">
                  <c:v>4.3236736271233873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6.405462847519396</c:v>
                </c:pt>
                <c:pt idx="1">
                  <c:v>6.0130695023609917</c:v>
                </c:pt>
                <c:pt idx="2">
                  <c:v>5.8400006621653002</c:v>
                </c:pt>
                <c:pt idx="3">
                  <c:v>5.6334624722400433</c:v>
                </c:pt>
                <c:pt idx="4">
                  <c:v>5.5572981909940422</c:v>
                </c:pt>
                <c:pt idx="5">
                  <c:v>6.0661938446397192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7.0860535262066371</c:v>
                </c:pt>
                <c:pt idx="1">
                  <c:v>6.3334384967363837</c:v>
                </c:pt>
                <c:pt idx="2">
                  <c:v>5.708328948941201</c:v>
                </c:pt>
                <c:pt idx="3">
                  <c:v>6.1267244924990978</c:v>
                </c:pt>
                <c:pt idx="4">
                  <c:v>5.5911129814390321</c:v>
                </c:pt>
                <c:pt idx="5">
                  <c:v>6.568314157459807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8.1975318193774651</c:v>
                </c:pt>
                <c:pt idx="1">
                  <c:v>7.4761783877457244</c:v>
                </c:pt>
                <c:pt idx="2">
                  <c:v>7.5767035915126293</c:v>
                </c:pt>
                <c:pt idx="3">
                  <c:v>7.2412509818710253</c:v>
                </c:pt>
                <c:pt idx="4">
                  <c:v>7.2422007727102091</c:v>
                </c:pt>
                <c:pt idx="5">
                  <c:v>7.5827879762012387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5.2726591884212954</c:v>
                </c:pt>
                <c:pt idx="1">
                  <c:v>6.1285009596564537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8.6126478274198863</c:v>
                </c:pt>
                <c:pt idx="1">
                  <c:v>8.4048281024271496</c:v>
                </c:pt>
                <c:pt idx="2">
                  <c:v>8.7219386708926478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9.0412831360481647</c:v>
                </c:pt>
                <c:pt idx="1">
                  <c:v>8.6265341057487603</c:v>
                </c:pt>
                <c:pt idx="2">
                  <c:v>8.607536713410445</c:v>
                </c:pt>
                <c:pt idx="3">
                  <c:v>8.8535803866853158</c:v>
                </c:pt>
                <c:pt idx="4">
                  <c:v>8.6461967209635091</c:v>
                </c:pt>
                <c:pt idx="5">
                  <c:v>8.960681640042413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8.0727024357543531</c:v>
                </c:pt>
                <c:pt idx="1">
                  <c:v>7.5364425249303961</c:v>
                </c:pt>
                <c:pt idx="2">
                  <c:v>7.3537028837797802</c:v>
                </c:pt>
                <c:pt idx="3">
                  <c:v>7.5076725785916443</c:v>
                </c:pt>
                <c:pt idx="4">
                  <c:v>7.3804835922982273</c:v>
                </c:pt>
                <c:pt idx="5">
                  <c:v>7.7133676594191467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9492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RQW | The Princess Alexandra Hospital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9492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RQW | The Princess Alexandra Hospital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RQW | The Princess Alexandra Hospital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Princess Alexandra Hospital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93561786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99800654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422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48903779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325245684"/>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88001578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26294265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913701236"/>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1760487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17390940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11774079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37498037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Princess Alexandra Hospital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Princess Alexandra Hospital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422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lang="en-GB" sz="1250">
                <a:solidFill>
                  <a:prstClr val="black"/>
                </a:solidFill>
                <a:latin typeface="Arial"/>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Privacy:</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enough privacy when being examined or treated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telling patients who to contact if worried about condition/treatment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0003762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076436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12422021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1745571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23167255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933269125"/>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64482525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0428661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3291907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641299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74189592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36846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39229323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05663555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22458669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89019064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47065800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7423638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42094987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1530590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2468291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109497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19062585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4225859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98837227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75835632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86885370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47454907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64252083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5936671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3396515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940991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42530708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6133997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09337646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1957130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97576426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9933438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2567191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425005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2235508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9940986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62084309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7213361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42920242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02838011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855072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9137805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83697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06281645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0135111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32375871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82406855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3579708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207849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346653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23941247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9675670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2692427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859640833"/>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478378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645871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2539792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6765048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66356272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38664556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57525772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69155630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6383622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87706753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6828907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83161477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8095707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953262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71483545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2813865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03252588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78695063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61442107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886822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80205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20846270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2110728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65496708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71191195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9327699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9356542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24247153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3744329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03206284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37695691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8580236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59975568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59009923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151310777"/>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77861731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0575674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01501335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5122776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651347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41346643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905406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97272223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6059151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449550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301267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23668389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565692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77014050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9452947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9593483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78416216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007121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46952872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70479800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0918430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9490614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696208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7593522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51717379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6364170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1387053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8078325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5468371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5668203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7252561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8889988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8674783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8541658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0348061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9148424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5544629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6685339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9970521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4035581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3509299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6810848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1187853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6072830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7686825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9048488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7897209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4095389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835483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1610079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8653925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6350334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7134047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619422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0984002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8052942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6092566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9895372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0342143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7118457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5407186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2794355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6852708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9399597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029916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7908256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0806735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3475476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8379498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08016685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2495362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2268071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167241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20476071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50295458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60923021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0773240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61024398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0728356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1106408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58456229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534999640"/>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2023268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10194110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9749011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62950381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9555731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9350332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6744964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285850092"/>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0003551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3827785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1607282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4058991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37657322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24941547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36148492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29848977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4205045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7853005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976419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6173585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6455146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5699508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578275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005445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63396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7640616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733994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046803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153037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773681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911579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6375301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62319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794753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87059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949555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247144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99278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703509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285447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909921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75056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0637341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406648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789117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129405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9926036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93197666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73844495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150884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65034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54221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40889469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50097530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727754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537235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402446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02314700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5134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74131808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687724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183350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864354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504695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976619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565059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923312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839405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611070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5662980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227995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8884210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0651942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5552637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339962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916326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143750840"/>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836697316"/>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1283225867"/>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16565</Words>
  <Application>Microsoft Office PowerPoint</Application>
  <PresentationFormat>Widescreen</PresentationFormat>
  <Paragraphs>2146</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Princess Alexandra Hospital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2026-09-03T10:16:23Z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